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2" r:id="rId5"/>
    <p:sldId id="259" r:id="rId6"/>
    <p:sldId id="260" r:id="rId7"/>
    <p:sldId id="261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50" autoAdjust="0"/>
    <p:restoredTop sz="94431" autoAdjust="0"/>
  </p:normalViewPr>
  <p:slideViewPr>
    <p:cSldViewPr>
      <p:cViewPr>
        <p:scale>
          <a:sx n="50" d="100"/>
          <a:sy n="50" d="100"/>
        </p:scale>
        <p:origin x="-1002" y="-35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C00A58-A91F-4811-89D1-B9BE6CE5B379}" type="datetimeFigureOut">
              <a:rPr lang="en-US" smtClean="0"/>
              <a:t>5/6/2012</a:t>
            </a:fld>
            <a:endParaRPr lang="en-US" dirty="0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2ACA7-DAC8-43A1-B490-B3A81D9505AC}" type="slidenum">
              <a:rPr lang="en-US" smtClean="0"/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C00A58-A91F-4811-89D1-B9BE6CE5B379}" type="datetimeFigureOut">
              <a:rPr lang="en-US" smtClean="0"/>
              <a:t>5/6/2012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2ACA7-DAC8-43A1-B490-B3A81D9505AC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C00A58-A91F-4811-89D1-B9BE6CE5B379}" type="datetimeFigureOut">
              <a:rPr lang="en-US" smtClean="0"/>
              <a:t>5/6/2012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2ACA7-DAC8-43A1-B490-B3A81D9505AC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C00A58-A91F-4811-89D1-B9BE6CE5B379}" type="datetimeFigureOut">
              <a:rPr lang="en-US" smtClean="0"/>
              <a:t>5/6/2012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2ACA7-DAC8-43A1-B490-B3A81D9505AC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C00A58-A91F-4811-89D1-B9BE6CE5B379}" type="datetimeFigureOut">
              <a:rPr lang="en-US" smtClean="0"/>
              <a:t>5/6/2012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2ACA7-DAC8-43A1-B490-B3A81D9505AC}" type="slidenum">
              <a:rPr lang="en-US" smtClean="0"/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C00A58-A91F-4811-89D1-B9BE6CE5B379}" type="datetimeFigureOut">
              <a:rPr lang="en-US" smtClean="0"/>
              <a:t>5/6/2012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2ACA7-DAC8-43A1-B490-B3A81D9505AC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C00A58-A91F-4811-89D1-B9BE6CE5B379}" type="datetimeFigureOut">
              <a:rPr lang="en-US" smtClean="0"/>
              <a:t>5/6/2012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2ACA7-DAC8-43A1-B490-B3A81D9505AC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C00A58-A91F-4811-89D1-B9BE6CE5B379}" type="datetimeFigureOut">
              <a:rPr lang="en-US" smtClean="0"/>
              <a:t>5/6/2012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2ACA7-DAC8-43A1-B490-B3A81D9505AC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C00A58-A91F-4811-89D1-B9BE6CE5B379}" type="datetimeFigureOut">
              <a:rPr lang="en-US" smtClean="0"/>
              <a:t>5/6/2012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2ACA7-DAC8-43A1-B490-B3A81D9505AC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C00A58-A91F-4811-89D1-B9BE6CE5B379}" type="datetimeFigureOut">
              <a:rPr lang="en-US" smtClean="0"/>
              <a:t>5/6/2012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2ACA7-DAC8-43A1-B490-B3A81D9505AC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C00A58-A91F-4811-89D1-B9BE6CE5B379}" type="datetimeFigureOut">
              <a:rPr lang="en-US" smtClean="0"/>
              <a:t>5/6/2012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36A2ACA7-DAC8-43A1-B490-B3A81D9505AC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dirty="0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46C00A58-A91F-4811-89D1-B9BE6CE5B379}" type="datetimeFigureOut">
              <a:rPr lang="en-US" smtClean="0"/>
              <a:t>5/6/2012</a:t>
            </a:fld>
            <a:endParaRPr lang="en-US" dirty="0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36A2ACA7-DAC8-43A1-B490-B3A81D9505AC}" type="slidenum">
              <a:rPr lang="en-US" smtClean="0"/>
              <a:t>‹#›</a:t>
            </a:fld>
            <a:endParaRPr lang="en-US" dirty="0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 dirty="0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 dirty="0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Les f</a:t>
            </a:r>
            <a:r>
              <a:rPr lang="en-US" dirty="0" smtClean="0">
                <a:latin typeface="Calibri"/>
              </a:rPr>
              <a:t>ê</a:t>
            </a:r>
            <a:r>
              <a:rPr lang="en-US" dirty="0" smtClean="0"/>
              <a:t>tes en France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r-FR" noProof="1" smtClean="0"/>
              <a:t>Bajenaru</a:t>
            </a:r>
            <a:r>
              <a:rPr lang="fr-FR" noProof="1" smtClean="0"/>
              <a:t> </a:t>
            </a:r>
            <a:r>
              <a:rPr lang="fr-FR" noProof="1" smtClean="0"/>
              <a:t>Bogdan</a:t>
            </a:r>
            <a:endParaRPr lang="fr-FR" noProof="1" smtClean="0"/>
          </a:p>
          <a:p>
            <a:r>
              <a:rPr lang="fr-FR" noProof="1" smtClean="0"/>
              <a:t>Clasa a IX-a </a:t>
            </a:r>
            <a:r>
              <a:rPr lang="fr-FR" noProof="1" smtClean="0"/>
              <a:t>B</a:t>
            </a:r>
            <a:endParaRPr lang="fr-FR" noProof="1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43834" y="5643578"/>
            <a:ext cx="1071538" cy="10771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5400" dirty="0" smtClean="0">
                <a:solidFill>
                  <a:schemeClr val="accent4">
                    <a:lumMod val="50000"/>
                  </a:schemeClr>
                </a:solidFill>
              </a:rPr>
              <a:t>La </a:t>
            </a:r>
            <a:r>
              <a:rPr lang="en-US" sz="5400" dirty="0" err="1" smtClean="0">
                <a:solidFill>
                  <a:schemeClr val="accent4">
                    <a:lumMod val="50000"/>
                  </a:schemeClr>
                </a:solidFill>
              </a:rPr>
              <a:t>N</a:t>
            </a:r>
            <a:r>
              <a:rPr lang="en-US" sz="5400" dirty="0" err="1" smtClean="0">
                <a:solidFill>
                  <a:schemeClr val="accent4">
                    <a:lumMod val="50000"/>
                  </a:schemeClr>
                </a:solidFill>
                <a:latin typeface="Calibri"/>
              </a:rPr>
              <a:t>ö</a:t>
            </a:r>
            <a:r>
              <a:rPr lang="en-US" sz="5400" dirty="0" err="1" smtClean="0">
                <a:solidFill>
                  <a:schemeClr val="accent4">
                    <a:lumMod val="50000"/>
                  </a:schemeClr>
                </a:solidFill>
              </a:rPr>
              <a:t>el</a:t>
            </a:r>
            <a:endParaRPr lang="fr-FR" sz="5400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1350644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150000"/>
              </a:lnSpc>
            </a:pPr>
            <a:r>
              <a:rPr lang="en-US" sz="2800" dirty="0" smtClean="0">
                <a:solidFill>
                  <a:schemeClr val="accent4">
                    <a:lumMod val="50000"/>
                  </a:schemeClr>
                </a:solidFill>
              </a:rPr>
              <a:t>La </a:t>
            </a:r>
            <a:r>
              <a:rPr lang="fr-FR" sz="2800" dirty="0" err="1" smtClean="0">
                <a:solidFill>
                  <a:schemeClr val="accent4">
                    <a:lumMod val="50000"/>
                  </a:schemeClr>
                </a:solidFill>
              </a:rPr>
              <a:t>N</a:t>
            </a:r>
            <a:r>
              <a:rPr lang="fr-FR" sz="2800" dirty="0" err="1" smtClean="0">
                <a:solidFill>
                  <a:schemeClr val="accent4">
                    <a:lumMod val="50000"/>
                  </a:schemeClr>
                </a:solidFill>
                <a:latin typeface="Calibri"/>
              </a:rPr>
              <a:t>ö</a:t>
            </a:r>
            <a:r>
              <a:rPr lang="fr-FR" sz="2800" dirty="0" err="1" smtClean="0">
                <a:solidFill>
                  <a:schemeClr val="accent4">
                    <a:lumMod val="50000"/>
                  </a:schemeClr>
                </a:solidFill>
              </a:rPr>
              <a:t>el</a:t>
            </a:r>
            <a:r>
              <a:rPr lang="fr-FR" sz="2800" dirty="0" smtClean="0">
                <a:solidFill>
                  <a:schemeClr val="accent4">
                    <a:lumMod val="50000"/>
                  </a:schemeClr>
                </a:solidFill>
              </a:rPr>
              <a:t> est un plus grand fête chrétienne.</a:t>
            </a:r>
          </a:p>
          <a:p>
            <a:pPr>
              <a:lnSpc>
                <a:spcPct val="150000"/>
              </a:lnSpc>
            </a:pPr>
            <a:r>
              <a:rPr lang="fr-FR" sz="2800" dirty="0" smtClean="0">
                <a:solidFill>
                  <a:schemeClr val="accent4">
                    <a:lumMod val="50000"/>
                  </a:schemeClr>
                </a:solidFill>
              </a:rPr>
              <a:t>Cette fête célèbre la naissance de Jésus.</a:t>
            </a:r>
            <a:endParaRPr lang="en-US" sz="2800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76603" y="3571876"/>
            <a:ext cx="2467397" cy="32861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227206"/>
            <a:ext cx="2714612" cy="36307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 idx="4294967295"/>
          </p:nvPr>
        </p:nvSpPr>
        <p:spPr>
          <a:xfrm>
            <a:off x="571472" y="928670"/>
            <a:ext cx="7772400" cy="1006472"/>
          </a:xfrm>
        </p:spPr>
        <p:txBody>
          <a:bodyPr/>
          <a:lstStyle/>
          <a:p>
            <a:pPr algn="ctr"/>
            <a:r>
              <a:rPr lang="fr-FR" dirty="0" smtClean="0">
                <a:solidFill>
                  <a:schemeClr val="accent4">
                    <a:lumMod val="50000"/>
                  </a:schemeClr>
                </a:solidFill>
              </a:rPr>
              <a:t>Merci pour votre attention</a:t>
            </a:r>
            <a:endParaRPr lang="en-US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43174" y="2214554"/>
            <a:ext cx="4357718" cy="40534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8596" y="100010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accent4">
                    <a:lumMod val="50000"/>
                  </a:schemeClr>
                </a:solidFill>
              </a:rPr>
              <a:t>Les </a:t>
            </a:r>
            <a:r>
              <a:rPr lang="en-US" dirty="0" err="1" smtClean="0">
                <a:solidFill>
                  <a:schemeClr val="accent4">
                    <a:lumMod val="50000"/>
                  </a:schemeClr>
                </a:solidFill>
              </a:rPr>
              <a:t>principaux</a:t>
            </a:r>
            <a:r>
              <a:rPr lang="en-US" dirty="0" smtClean="0">
                <a:solidFill>
                  <a:schemeClr val="accent4">
                    <a:lumMod val="50000"/>
                  </a:schemeClr>
                </a:solidFill>
              </a:rPr>
              <a:t> fetes en France </a:t>
            </a:r>
            <a:r>
              <a:rPr lang="en-US" dirty="0" err="1" smtClean="0">
                <a:solidFill>
                  <a:schemeClr val="accent4">
                    <a:lumMod val="50000"/>
                  </a:schemeClr>
                </a:solidFill>
              </a:rPr>
              <a:t>sont</a:t>
            </a:r>
            <a:r>
              <a:rPr lang="en-US" dirty="0" smtClean="0">
                <a:solidFill>
                  <a:schemeClr val="accent4">
                    <a:lumMod val="50000"/>
                  </a:schemeClr>
                </a:solidFill>
              </a:rPr>
              <a:t>:</a:t>
            </a:r>
            <a:endParaRPr lang="en-US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000240"/>
            <a:ext cx="8229600" cy="4429156"/>
          </a:xfrm>
        </p:spPr>
        <p:txBody>
          <a:bodyPr>
            <a:normAutofit fontScale="92500" lnSpcReduction="20000"/>
          </a:bodyPr>
          <a:lstStyle/>
          <a:p>
            <a:pPr marL="1435100" indent="-273050">
              <a:lnSpc>
                <a:spcPct val="150000"/>
              </a:lnSpc>
            </a:pPr>
            <a:r>
              <a:rPr lang="en-US" dirty="0" smtClean="0">
                <a:solidFill>
                  <a:schemeClr val="accent4">
                    <a:lumMod val="50000"/>
                  </a:schemeClr>
                </a:solidFill>
              </a:rPr>
              <a:t>Jour de </a:t>
            </a:r>
            <a:r>
              <a:rPr lang="en-US" dirty="0" err="1" smtClean="0">
                <a:solidFill>
                  <a:schemeClr val="accent4">
                    <a:lumMod val="50000"/>
                  </a:schemeClr>
                </a:solidFill>
              </a:rPr>
              <a:t>l'an</a:t>
            </a:r>
            <a:r>
              <a:rPr lang="en-US" dirty="0" smtClean="0">
                <a:solidFill>
                  <a:schemeClr val="accent4">
                    <a:lumMod val="50000"/>
                  </a:schemeClr>
                </a:solidFill>
              </a:rPr>
              <a:t>.</a:t>
            </a:r>
          </a:p>
          <a:p>
            <a:pPr marL="1435100" indent="-273050">
              <a:lnSpc>
                <a:spcPct val="150000"/>
              </a:lnSpc>
            </a:pPr>
            <a:r>
              <a:rPr lang="en-US" dirty="0" smtClean="0">
                <a:solidFill>
                  <a:schemeClr val="accent4">
                    <a:lumMod val="50000"/>
                  </a:schemeClr>
                </a:solidFill>
              </a:rPr>
              <a:t>Mardi </a:t>
            </a:r>
            <a:r>
              <a:rPr lang="en-US" dirty="0" err="1" smtClean="0">
                <a:solidFill>
                  <a:schemeClr val="accent4">
                    <a:lumMod val="50000"/>
                  </a:schemeClr>
                </a:solidFill>
              </a:rPr>
              <a:t>gras</a:t>
            </a:r>
            <a:r>
              <a:rPr lang="en-US" dirty="0" smtClean="0">
                <a:solidFill>
                  <a:schemeClr val="accent4">
                    <a:lumMod val="50000"/>
                  </a:schemeClr>
                </a:solidFill>
              </a:rPr>
              <a:t>.</a:t>
            </a:r>
            <a:endParaRPr lang="en-US" dirty="0" smtClean="0">
              <a:solidFill>
                <a:schemeClr val="accent4">
                  <a:lumMod val="50000"/>
                </a:schemeClr>
              </a:solidFill>
            </a:endParaRPr>
          </a:p>
          <a:p>
            <a:pPr marL="1435100" indent="-273050">
              <a:lnSpc>
                <a:spcPct val="150000"/>
              </a:lnSpc>
            </a:pPr>
            <a:r>
              <a:rPr lang="en-US" dirty="0" err="1" smtClean="0">
                <a:solidFill>
                  <a:schemeClr val="accent4">
                    <a:lumMod val="50000"/>
                  </a:schemeClr>
                </a:solidFill>
              </a:rPr>
              <a:t>Vendredi</a:t>
            </a:r>
            <a:r>
              <a:rPr lang="en-US" dirty="0" smtClean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en-US" dirty="0" smtClean="0">
                <a:solidFill>
                  <a:schemeClr val="accent4">
                    <a:lumMod val="50000"/>
                  </a:schemeClr>
                </a:solidFill>
              </a:rPr>
              <a:t>Saint.</a:t>
            </a:r>
          </a:p>
          <a:p>
            <a:pPr marL="1435100" indent="-273050">
              <a:lnSpc>
                <a:spcPct val="150000"/>
              </a:lnSpc>
            </a:pPr>
            <a:r>
              <a:rPr lang="en-US" dirty="0" err="1" smtClean="0">
                <a:solidFill>
                  <a:schemeClr val="accent4">
                    <a:lumMod val="50000"/>
                  </a:schemeClr>
                </a:solidFill>
              </a:rPr>
              <a:t>Lundi</a:t>
            </a:r>
            <a:r>
              <a:rPr lang="en-US" dirty="0" smtClean="0">
                <a:solidFill>
                  <a:schemeClr val="accent4">
                    <a:lumMod val="50000"/>
                  </a:schemeClr>
                </a:solidFill>
              </a:rPr>
              <a:t> de </a:t>
            </a:r>
            <a:r>
              <a:rPr lang="en-US" dirty="0" err="1" smtClean="0">
                <a:solidFill>
                  <a:schemeClr val="accent4">
                    <a:lumMod val="50000"/>
                  </a:schemeClr>
                </a:solidFill>
              </a:rPr>
              <a:t>Pâques</a:t>
            </a:r>
            <a:r>
              <a:rPr lang="en-US" dirty="0" smtClean="0">
                <a:solidFill>
                  <a:schemeClr val="accent4">
                    <a:lumMod val="50000"/>
                  </a:schemeClr>
                </a:solidFill>
              </a:rPr>
              <a:t>.</a:t>
            </a:r>
          </a:p>
          <a:p>
            <a:pPr marL="1435100" indent="-273050">
              <a:lnSpc>
                <a:spcPct val="150000"/>
              </a:lnSpc>
            </a:pPr>
            <a:r>
              <a:rPr lang="en-US" dirty="0" smtClean="0">
                <a:solidFill>
                  <a:schemeClr val="accent4">
                    <a:lumMod val="50000"/>
                  </a:schemeClr>
                </a:solidFill>
              </a:rPr>
              <a:t>Fête du </a:t>
            </a:r>
            <a:r>
              <a:rPr lang="en-US" dirty="0" smtClean="0">
                <a:solidFill>
                  <a:schemeClr val="accent4">
                    <a:lumMod val="50000"/>
                  </a:schemeClr>
                </a:solidFill>
              </a:rPr>
              <a:t>Travail.</a:t>
            </a:r>
          </a:p>
          <a:p>
            <a:pPr marL="1435100" indent="-273050">
              <a:lnSpc>
                <a:spcPct val="150000"/>
              </a:lnSpc>
            </a:pPr>
            <a:r>
              <a:rPr lang="en-US" dirty="0" smtClean="0">
                <a:solidFill>
                  <a:schemeClr val="accent4">
                    <a:lumMod val="50000"/>
                  </a:schemeClr>
                </a:solidFill>
              </a:rPr>
              <a:t>Ascension.</a:t>
            </a:r>
          </a:p>
          <a:p>
            <a:pPr marL="1435100" indent="-273050">
              <a:lnSpc>
                <a:spcPct val="150000"/>
              </a:lnSpc>
            </a:pPr>
            <a:r>
              <a:rPr lang="en-US" dirty="0" smtClean="0">
                <a:solidFill>
                  <a:schemeClr val="accent4">
                    <a:lumMod val="50000"/>
                  </a:schemeClr>
                </a:solidFill>
              </a:rPr>
              <a:t>Fête </a:t>
            </a:r>
            <a:r>
              <a:rPr lang="en-US" dirty="0" err="1" smtClean="0">
                <a:solidFill>
                  <a:schemeClr val="accent4">
                    <a:lumMod val="50000"/>
                  </a:schemeClr>
                </a:solidFill>
              </a:rPr>
              <a:t>Nationale</a:t>
            </a:r>
            <a:r>
              <a:rPr lang="en-US" dirty="0" smtClean="0">
                <a:solidFill>
                  <a:schemeClr val="accent4">
                    <a:lumMod val="50000"/>
                  </a:schemeClr>
                </a:solidFill>
              </a:rPr>
              <a:t>.</a:t>
            </a:r>
          </a:p>
          <a:p>
            <a:pPr marL="1435100" indent="-273050">
              <a:lnSpc>
                <a:spcPct val="150000"/>
              </a:lnSpc>
            </a:pPr>
            <a:r>
              <a:rPr lang="en-US" dirty="0" smtClean="0">
                <a:solidFill>
                  <a:schemeClr val="accent4">
                    <a:lumMod val="50000"/>
                  </a:schemeClr>
                </a:solidFill>
              </a:rPr>
              <a:t>Noël.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400" dirty="0" smtClean="0">
                <a:solidFill>
                  <a:schemeClr val="accent4">
                    <a:lumMod val="50000"/>
                  </a:schemeClr>
                </a:solidFill>
              </a:rPr>
              <a:t>Le jour de </a:t>
            </a:r>
            <a:r>
              <a:rPr lang="en-US" sz="5400" dirty="0" err="1" smtClean="0">
                <a:solidFill>
                  <a:schemeClr val="accent4">
                    <a:lumMod val="50000"/>
                  </a:schemeClr>
                </a:solidFill>
              </a:rPr>
              <a:t>l’an</a:t>
            </a:r>
            <a:r>
              <a:rPr lang="en-US" sz="5400" dirty="0" smtClean="0">
                <a:solidFill>
                  <a:schemeClr val="accent4">
                    <a:lumMod val="50000"/>
                  </a:schemeClr>
                </a:solidFill>
              </a:rPr>
              <a:t> 31 dec-1 </a:t>
            </a:r>
            <a:r>
              <a:rPr lang="en-US" sz="5400" dirty="0" err="1" smtClean="0">
                <a:solidFill>
                  <a:schemeClr val="accent4">
                    <a:lumMod val="50000"/>
                  </a:schemeClr>
                </a:solidFill>
              </a:rPr>
              <a:t>jan</a:t>
            </a:r>
            <a:endParaRPr lang="en-US" sz="5400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2800" dirty="0" smtClean="0">
                <a:solidFill>
                  <a:schemeClr val="accent4">
                    <a:lumMod val="50000"/>
                  </a:schemeClr>
                </a:solidFill>
              </a:rPr>
              <a:t>Le jour de </a:t>
            </a:r>
            <a:r>
              <a:rPr lang="en-US" sz="2800" dirty="0" err="1" smtClean="0">
                <a:solidFill>
                  <a:schemeClr val="accent4">
                    <a:lumMod val="50000"/>
                  </a:schemeClr>
                </a:solidFill>
              </a:rPr>
              <a:t>l’an</a:t>
            </a:r>
            <a:r>
              <a:rPr lang="en-US" sz="2800" dirty="0" smtClean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en-US" sz="2800" dirty="0" err="1" smtClean="0">
                <a:solidFill>
                  <a:schemeClr val="accent4">
                    <a:lumMod val="50000"/>
                  </a:schemeClr>
                </a:solidFill>
              </a:rPr>
              <a:t>est</a:t>
            </a:r>
            <a:r>
              <a:rPr lang="en-US" sz="2800" dirty="0" smtClean="0">
                <a:solidFill>
                  <a:schemeClr val="accent4">
                    <a:lumMod val="50000"/>
                  </a:schemeClr>
                </a:solidFill>
              </a:rPr>
              <a:t> le premier jour de </a:t>
            </a:r>
            <a:r>
              <a:rPr lang="en-US" sz="2800" dirty="0" err="1" smtClean="0">
                <a:solidFill>
                  <a:schemeClr val="accent4">
                    <a:lumMod val="50000"/>
                  </a:schemeClr>
                </a:solidFill>
              </a:rPr>
              <a:t>l’an</a:t>
            </a:r>
            <a:r>
              <a:rPr lang="en-US" sz="2800" dirty="0" smtClean="0">
                <a:solidFill>
                  <a:schemeClr val="accent4">
                    <a:lumMod val="50000"/>
                  </a:schemeClr>
                </a:solidFill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fr-FR" sz="2800" dirty="0" smtClean="0">
                <a:solidFill>
                  <a:schemeClr val="accent4">
                    <a:lumMod val="50000"/>
                  </a:schemeClr>
                </a:solidFill>
              </a:rPr>
              <a:t>Il est célébré avec des feux d'artifice et champagne.</a:t>
            </a:r>
            <a:endParaRPr lang="en-US" sz="2800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54640" y="4529133"/>
            <a:ext cx="3289360" cy="23288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71670" y="3610584"/>
            <a:ext cx="2000264" cy="2461622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400" dirty="0" smtClean="0">
                <a:solidFill>
                  <a:schemeClr val="accent4">
                    <a:lumMod val="50000"/>
                  </a:schemeClr>
                </a:solidFill>
              </a:rPr>
              <a:t>Le </a:t>
            </a:r>
            <a:r>
              <a:rPr lang="en-US" sz="5400" dirty="0" err="1" smtClean="0">
                <a:solidFill>
                  <a:schemeClr val="accent4">
                    <a:lumMod val="50000"/>
                  </a:schemeClr>
                </a:solidFill>
              </a:rPr>
              <a:t>mardi</a:t>
            </a:r>
            <a:r>
              <a:rPr lang="en-US" sz="5400" dirty="0" smtClean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en-US" sz="5400" dirty="0" err="1" smtClean="0">
                <a:solidFill>
                  <a:schemeClr val="accent4">
                    <a:lumMod val="50000"/>
                  </a:schemeClr>
                </a:solidFill>
              </a:rPr>
              <a:t>gras</a:t>
            </a:r>
            <a:endParaRPr lang="en-US" sz="5400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1922148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150000"/>
              </a:lnSpc>
            </a:pPr>
            <a:r>
              <a:rPr lang="en-US" sz="2800" dirty="0" smtClean="0">
                <a:solidFill>
                  <a:schemeClr val="accent4">
                    <a:lumMod val="50000"/>
                  </a:schemeClr>
                </a:solidFill>
              </a:rPr>
              <a:t>Le </a:t>
            </a:r>
            <a:r>
              <a:rPr lang="en-US" sz="2800" dirty="0" err="1" smtClean="0">
                <a:solidFill>
                  <a:schemeClr val="accent4">
                    <a:lumMod val="50000"/>
                  </a:schemeClr>
                </a:solidFill>
              </a:rPr>
              <a:t>mardi</a:t>
            </a:r>
            <a:r>
              <a:rPr lang="en-US" sz="2800" dirty="0" smtClean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en-US" sz="2800" dirty="0" err="1" smtClean="0">
                <a:solidFill>
                  <a:schemeClr val="accent4">
                    <a:lumMod val="50000"/>
                  </a:schemeClr>
                </a:solidFill>
              </a:rPr>
              <a:t>gras</a:t>
            </a:r>
            <a:r>
              <a:rPr lang="en-US" sz="2800" dirty="0" smtClean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fr-FR" sz="2800" dirty="0" smtClean="0">
                <a:solidFill>
                  <a:schemeClr val="accent4">
                    <a:lumMod val="50000"/>
                  </a:schemeClr>
                </a:solidFill>
              </a:rPr>
              <a:t>est </a:t>
            </a:r>
            <a:r>
              <a:rPr lang="fr-FR" sz="2800" dirty="0" smtClean="0">
                <a:solidFill>
                  <a:schemeClr val="accent4">
                    <a:lumMod val="50000"/>
                  </a:schemeClr>
                </a:solidFill>
              </a:rPr>
              <a:t>une période festive qui marque la fin de </a:t>
            </a:r>
            <a:r>
              <a:rPr lang="fr-FR" sz="2800" dirty="0" smtClean="0">
                <a:solidFill>
                  <a:schemeClr val="accent4">
                    <a:lumMod val="50000"/>
                  </a:schemeClr>
                </a:solidFill>
              </a:rPr>
              <a:t>la</a:t>
            </a:r>
            <a:r>
              <a:rPr lang="fr-FR" sz="2800" dirty="0" smtClean="0">
                <a:solidFill>
                  <a:schemeClr val="accent4">
                    <a:lumMod val="50000"/>
                  </a:schemeClr>
                </a:solidFill>
              </a:rPr>
              <a:t> </a:t>
            </a:r>
            <a:r>
              <a:rPr lang="en-US" sz="2800" dirty="0" smtClean="0">
                <a:solidFill>
                  <a:schemeClr val="accent4">
                    <a:lumMod val="50000"/>
                  </a:schemeClr>
                </a:solidFill>
              </a:rPr>
              <a:t>”</a:t>
            </a:r>
            <a:r>
              <a:rPr lang="fr-FR" sz="2800" dirty="0" smtClean="0">
                <a:solidFill>
                  <a:schemeClr val="accent4">
                    <a:lumMod val="50000"/>
                  </a:schemeClr>
                </a:solidFill>
              </a:rPr>
              <a:t>semaine </a:t>
            </a:r>
            <a:r>
              <a:rPr lang="fr-FR" sz="2800" dirty="0" smtClean="0">
                <a:solidFill>
                  <a:schemeClr val="accent4">
                    <a:lumMod val="50000"/>
                  </a:schemeClr>
                </a:solidFill>
              </a:rPr>
              <a:t>des sept jours </a:t>
            </a:r>
            <a:r>
              <a:rPr lang="fr-FR" sz="2800" dirty="0" smtClean="0">
                <a:solidFill>
                  <a:schemeClr val="accent4">
                    <a:lumMod val="50000"/>
                  </a:schemeClr>
                </a:solidFill>
              </a:rPr>
              <a:t>gras</a:t>
            </a:r>
            <a:r>
              <a:rPr lang="en-US" sz="2800" dirty="0" smtClean="0">
                <a:solidFill>
                  <a:schemeClr val="accent4">
                    <a:lumMod val="50000"/>
                  </a:schemeClr>
                </a:solidFill>
              </a:rPr>
              <a:t>”.</a:t>
            </a:r>
          </a:p>
          <a:p>
            <a:pPr>
              <a:lnSpc>
                <a:spcPct val="150000"/>
              </a:lnSpc>
            </a:pPr>
            <a:r>
              <a:rPr lang="fr-FR" sz="2800" dirty="0" smtClean="0">
                <a:solidFill>
                  <a:schemeClr val="accent4">
                    <a:lumMod val="50000"/>
                  </a:schemeClr>
                </a:solidFill>
              </a:rPr>
              <a:t>Elle est célébrée avec un carnaval.</a:t>
            </a:r>
            <a:endParaRPr lang="en-US" sz="2800" dirty="0" smtClean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57818" y="3829054"/>
            <a:ext cx="3786182" cy="30289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4055452"/>
            <a:ext cx="4286248" cy="28025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400" dirty="0" smtClean="0">
                <a:solidFill>
                  <a:schemeClr val="accent4">
                    <a:lumMod val="50000"/>
                  </a:schemeClr>
                </a:solidFill>
              </a:rPr>
              <a:t>Le </a:t>
            </a:r>
            <a:r>
              <a:rPr lang="en-US" sz="5400" dirty="0" err="1" smtClean="0">
                <a:solidFill>
                  <a:schemeClr val="accent4">
                    <a:lumMod val="50000"/>
                  </a:schemeClr>
                </a:solidFill>
              </a:rPr>
              <a:t>Vendredi</a:t>
            </a:r>
            <a:r>
              <a:rPr lang="en-US" sz="5400" dirty="0" smtClean="0">
                <a:solidFill>
                  <a:schemeClr val="accent4">
                    <a:lumMod val="50000"/>
                  </a:schemeClr>
                </a:solidFill>
              </a:rPr>
              <a:t> Saint </a:t>
            </a:r>
            <a:endParaRPr lang="en-US" sz="5400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US" sz="2800" dirty="0" smtClean="0">
                <a:solidFill>
                  <a:schemeClr val="accent4">
                    <a:lumMod val="50000"/>
                  </a:schemeClr>
                </a:solidFill>
              </a:rPr>
              <a:t>Le </a:t>
            </a:r>
            <a:r>
              <a:rPr lang="en-US" sz="2800" dirty="0" err="1" smtClean="0">
                <a:solidFill>
                  <a:schemeClr val="accent4">
                    <a:lumMod val="50000"/>
                  </a:schemeClr>
                </a:solidFill>
              </a:rPr>
              <a:t>Vendredi</a:t>
            </a:r>
            <a:r>
              <a:rPr lang="en-US" sz="2800" dirty="0" smtClean="0">
                <a:solidFill>
                  <a:schemeClr val="accent4">
                    <a:lumMod val="50000"/>
                  </a:schemeClr>
                </a:solidFill>
              </a:rPr>
              <a:t> Saint </a:t>
            </a:r>
            <a:r>
              <a:rPr lang="fr-FR" sz="2800" dirty="0" smtClean="0">
                <a:solidFill>
                  <a:schemeClr val="accent4">
                    <a:lumMod val="50000"/>
                  </a:schemeClr>
                </a:solidFill>
              </a:rPr>
              <a:t>est le </a:t>
            </a:r>
          </a:p>
          <a:p>
            <a:pPr>
              <a:spcBef>
                <a:spcPts val="0"/>
              </a:spcBef>
              <a:buNone/>
            </a:pPr>
            <a:r>
              <a:rPr lang="fr-FR" sz="2800" dirty="0" smtClean="0">
                <a:solidFill>
                  <a:schemeClr val="accent4">
                    <a:lumMod val="50000"/>
                  </a:schemeClr>
                </a:solidFill>
              </a:rPr>
              <a:t>jour où </a:t>
            </a:r>
            <a:r>
              <a:rPr lang="fr-FR" sz="2800" dirty="0" smtClean="0">
                <a:solidFill>
                  <a:schemeClr val="accent4">
                    <a:lumMod val="50000"/>
                  </a:schemeClr>
                </a:solidFill>
              </a:rPr>
              <a:t>Jésus-Christ a été </a:t>
            </a:r>
            <a:endParaRPr lang="fr-FR" sz="2800" dirty="0" smtClean="0">
              <a:solidFill>
                <a:schemeClr val="accent4">
                  <a:lumMod val="50000"/>
                </a:schemeClr>
              </a:solidFill>
            </a:endParaRPr>
          </a:p>
          <a:p>
            <a:pPr>
              <a:spcBef>
                <a:spcPts val="0"/>
              </a:spcBef>
              <a:buNone/>
            </a:pPr>
            <a:r>
              <a:rPr lang="fr-FR" sz="2800" dirty="0" smtClean="0">
                <a:solidFill>
                  <a:schemeClr val="accent4">
                    <a:lumMod val="50000"/>
                  </a:schemeClr>
                </a:solidFill>
              </a:rPr>
              <a:t>c</a:t>
            </a:r>
            <a:r>
              <a:rPr lang="fr-FR" sz="2800" dirty="0" smtClean="0">
                <a:solidFill>
                  <a:schemeClr val="accent4">
                    <a:lumMod val="50000"/>
                  </a:schemeClr>
                </a:solidFill>
              </a:rPr>
              <a:t>rucifié.</a:t>
            </a:r>
            <a:endParaRPr lang="en-US" sz="2800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86314" y="1928802"/>
            <a:ext cx="3948106" cy="315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00232" y="3286124"/>
            <a:ext cx="2143140" cy="31687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400" dirty="0" smtClean="0">
                <a:solidFill>
                  <a:schemeClr val="accent4">
                    <a:lumMod val="50000"/>
                  </a:schemeClr>
                </a:solidFill>
              </a:rPr>
              <a:t>Le </a:t>
            </a:r>
            <a:r>
              <a:rPr lang="en-US" sz="5400" dirty="0" err="1" smtClean="0">
                <a:solidFill>
                  <a:schemeClr val="accent4">
                    <a:lumMod val="50000"/>
                  </a:schemeClr>
                </a:solidFill>
              </a:rPr>
              <a:t>L</a:t>
            </a:r>
            <a:r>
              <a:rPr lang="en-US" sz="5400" dirty="0" err="1" smtClean="0">
                <a:solidFill>
                  <a:schemeClr val="accent4">
                    <a:lumMod val="50000"/>
                  </a:schemeClr>
                </a:solidFill>
              </a:rPr>
              <a:t>undi</a:t>
            </a:r>
            <a:r>
              <a:rPr lang="en-US" sz="5400" dirty="0" smtClean="0">
                <a:solidFill>
                  <a:schemeClr val="accent4">
                    <a:lumMod val="50000"/>
                  </a:schemeClr>
                </a:solidFill>
              </a:rPr>
              <a:t> de </a:t>
            </a:r>
            <a:r>
              <a:rPr lang="en-US" sz="5400" dirty="0" err="1" smtClean="0">
                <a:solidFill>
                  <a:schemeClr val="accent4">
                    <a:lumMod val="50000"/>
                  </a:schemeClr>
                </a:solidFill>
              </a:rPr>
              <a:t>P</a:t>
            </a:r>
            <a:r>
              <a:rPr lang="en-US" sz="5400" dirty="0" err="1" smtClean="0">
                <a:solidFill>
                  <a:schemeClr val="accent4">
                    <a:lumMod val="50000"/>
                  </a:schemeClr>
                </a:solidFill>
                <a:latin typeface="Calibri"/>
              </a:rPr>
              <a:t>â</a:t>
            </a:r>
            <a:r>
              <a:rPr lang="en-US" sz="5400" dirty="0" err="1" smtClean="0">
                <a:solidFill>
                  <a:schemeClr val="accent4">
                    <a:lumMod val="50000"/>
                  </a:schemeClr>
                </a:solidFill>
              </a:rPr>
              <a:t>ques</a:t>
            </a:r>
            <a:endParaRPr lang="en-US" sz="5400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2800" dirty="0" smtClean="0">
                <a:solidFill>
                  <a:schemeClr val="accent4">
                    <a:lumMod val="50000"/>
                  </a:schemeClr>
                </a:solidFill>
              </a:rPr>
              <a:t>Le jour de </a:t>
            </a:r>
            <a:r>
              <a:rPr lang="en-US" sz="2800" dirty="0" err="1" smtClean="0">
                <a:solidFill>
                  <a:schemeClr val="accent4">
                    <a:lumMod val="50000"/>
                  </a:schemeClr>
                </a:solidFill>
              </a:rPr>
              <a:t>l’an</a:t>
            </a:r>
            <a:r>
              <a:rPr lang="en-US" sz="2800" dirty="0" smtClean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en-US" sz="2800" dirty="0" err="1" smtClean="0">
                <a:solidFill>
                  <a:schemeClr val="accent4">
                    <a:lumMod val="50000"/>
                  </a:schemeClr>
                </a:solidFill>
              </a:rPr>
              <a:t>est</a:t>
            </a:r>
            <a:r>
              <a:rPr lang="en-US" sz="2800" dirty="0" smtClean="0">
                <a:solidFill>
                  <a:schemeClr val="accent4">
                    <a:lumMod val="50000"/>
                  </a:schemeClr>
                </a:solidFill>
              </a:rPr>
              <a:t> le premier jour de </a:t>
            </a:r>
            <a:r>
              <a:rPr lang="en-US" sz="2800" dirty="0" err="1" smtClean="0">
                <a:solidFill>
                  <a:schemeClr val="accent4">
                    <a:lumMod val="50000"/>
                  </a:schemeClr>
                </a:solidFill>
              </a:rPr>
              <a:t>l’an</a:t>
            </a:r>
            <a:r>
              <a:rPr lang="en-US" sz="2800" dirty="0" smtClean="0">
                <a:solidFill>
                  <a:schemeClr val="accent4">
                    <a:lumMod val="50000"/>
                  </a:schemeClr>
                </a:solidFill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fr-FR" sz="2800" dirty="0" smtClean="0">
                <a:solidFill>
                  <a:schemeClr val="accent4">
                    <a:lumMod val="50000"/>
                  </a:schemeClr>
                </a:solidFill>
              </a:rPr>
              <a:t>Il est célébré avec des feux d'artifice et champagne.</a:t>
            </a:r>
            <a:endParaRPr lang="en-US" sz="2800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638800" y="3924300"/>
            <a:ext cx="3505200" cy="293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679029"/>
            <a:ext cx="4238628" cy="31789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5400" smtClean="0">
                <a:solidFill>
                  <a:schemeClr val="accent4">
                    <a:lumMod val="50000"/>
                  </a:schemeClr>
                </a:solidFill>
              </a:rPr>
              <a:t>Le Fête du Travail 1 </a:t>
            </a:r>
            <a:r>
              <a:rPr lang="fr-FR" sz="5400" dirty="0" smtClean="0">
                <a:solidFill>
                  <a:schemeClr val="accent4">
                    <a:lumMod val="50000"/>
                  </a:schemeClr>
                </a:solidFill>
              </a:rPr>
              <a:t>mai</a:t>
            </a:r>
            <a:endParaRPr lang="fr-FR" sz="5400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2800" dirty="0" smtClean="0">
                <a:solidFill>
                  <a:schemeClr val="accent4">
                    <a:lumMod val="50000"/>
                  </a:schemeClr>
                </a:solidFill>
              </a:rPr>
              <a:t>Le </a:t>
            </a:r>
            <a:r>
              <a:rPr lang="fr-FR" sz="2800" dirty="0" smtClean="0">
                <a:solidFill>
                  <a:schemeClr val="accent4">
                    <a:lumMod val="50000"/>
                  </a:schemeClr>
                </a:solidFill>
              </a:rPr>
              <a:t>Fête du Travail </a:t>
            </a:r>
            <a:r>
              <a:rPr lang="fr-FR" sz="2800" dirty="0" smtClean="0">
                <a:solidFill>
                  <a:schemeClr val="accent4">
                    <a:lumMod val="50000"/>
                  </a:schemeClr>
                </a:solidFill>
              </a:rPr>
              <a:t>est </a:t>
            </a:r>
            <a:r>
              <a:rPr lang="fr-FR" sz="2800" dirty="0" smtClean="0">
                <a:solidFill>
                  <a:schemeClr val="accent4">
                    <a:lumMod val="50000"/>
                  </a:schemeClr>
                </a:solidFill>
              </a:rPr>
              <a:t>le </a:t>
            </a:r>
            <a:r>
              <a:rPr lang="fr-FR" sz="2800" dirty="0" smtClean="0">
                <a:solidFill>
                  <a:schemeClr val="accent4">
                    <a:lumMod val="50000"/>
                  </a:schemeClr>
                </a:solidFill>
              </a:rPr>
              <a:t> jour où </a:t>
            </a:r>
            <a:r>
              <a:rPr lang="fr-FR" sz="2800" dirty="0" smtClean="0">
                <a:solidFill>
                  <a:schemeClr val="accent4">
                    <a:lumMod val="50000"/>
                  </a:schemeClr>
                </a:solidFill>
              </a:rPr>
              <a:t>tous le pays est </a:t>
            </a:r>
            <a:r>
              <a:rPr lang="fr-FR" sz="2800" dirty="0" smtClean="0">
                <a:solidFill>
                  <a:schemeClr val="accent4">
                    <a:lumMod val="50000"/>
                  </a:schemeClr>
                </a:solidFill>
              </a:rPr>
              <a:t>libres.</a:t>
            </a:r>
            <a:endParaRPr lang="en-US" sz="2800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57925" y="3924300"/>
            <a:ext cx="2886075" cy="293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524250"/>
            <a:ext cx="3333750" cy="333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5400" dirty="0" smtClean="0">
                <a:solidFill>
                  <a:schemeClr val="accent4">
                    <a:lumMod val="50000"/>
                  </a:schemeClr>
                </a:solidFill>
              </a:rPr>
              <a:t>L’ascension</a:t>
            </a:r>
            <a:endParaRPr lang="fr-FR" sz="5400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1350644"/>
          </a:xfrm>
        </p:spPr>
        <p:txBody>
          <a:bodyPr>
            <a:normAutofit lnSpcReduction="10000"/>
          </a:bodyPr>
          <a:lstStyle/>
          <a:p>
            <a:pPr>
              <a:lnSpc>
                <a:spcPct val="150000"/>
              </a:lnSpc>
            </a:pPr>
            <a:r>
              <a:rPr lang="en-US" sz="2800" dirty="0" err="1" smtClean="0">
                <a:solidFill>
                  <a:schemeClr val="accent4">
                    <a:lumMod val="50000"/>
                  </a:schemeClr>
                </a:solidFill>
              </a:rPr>
              <a:t>L’ascention</a:t>
            </a:r>
            <a:r>
              <a:rPr lang="en-US" sz="2800" dirty="0" smtClean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en-US" sz="2800" dirty="0" err="1" smtClean="0">
                <a:solidFill>
                  <a:schemeClr val="accent4">
                    <a:lumMod val="50000"/>
                  </a:schemeClr>
                </a:solidFill>
              </a:rPr>
              <a:t>est</a:t>
            </a:r>
            <a:r>
              <a:rPr lang="en-US" sz="2800" dirty="0" smtClean="0">
                <a:solidFill>
                  <a:schemeClr val="accent4">
                    <a:lumMod val="50000"/>
                  </a:schemeClr>
                </a:solidFill>
              </a:rPr>
              <a:t> le jour qui </a:t>
            </a:r>
            <a:r>
              <a:rPr lang="en-US" sz="2800" dirty="0" err="1" smtClean="0">
                <a:solidFill>
                  <a:schemeClr val="accent4">
                    <a:lumMod val="50000"/>
                  </a:schemeClr>
                </a:solidFill>
              </a:rPr>
              <a:t>est</a:t>
            </a:r>
            <a:r>
              <a:rPr lang="en-US" sz="2800" dirty="0" smtClean="0">
                <a:solidFill>
                  <a:schemeClr val="accent4">
                    <a:lumMod val="50000"/>
                  </a:schemeClr>
                </a:solidFill>
              </a:rPr>
              <a:t> 40 </a:t>
            </a:r>
            <a:r>
              <a:rPr lang="en-US" sz="2800" dirty="0" err="1" smtClean="0">
                <a:solidFill>
                  <a:schemeClr val="accent4">
                    <a:lumMod val="50000"/>
                  </a:schemeClr>
                </a:solidFill>
              </a:rPr>
              <a:t>jours</a:t>
            </a:r>
            <a:r>
              <a:rPr lang="en-US" sz="2800" dirty="0" smtClean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en-US" sz="2800" dirty="0" err="1" smtClean="0">
                <a:solidFill>
                  <a:schemeClr val="accent4">
                    <a:lumMod val="50000"/>
                  </a:schemeClr>
                </a:solidFill>
              </a:rPr>
              <a:t>apres</a:t>
            </a:r>
            <a:r>
              <a:rPr lang="en-US" sz="2800" dirty="0" smtClean="0">
                <a:solidFill>
                  <a:schemeClr val="accent4">
                    <a:lumMod val="50000"/>
                  </a:schemeClr>
                </a:solidFill>
              </a:rPr>
              <a:t> le </a:t>
            </a:r>
            <a:r>
              <a:rPr lang="en-US" sz="2800" dirty="0" err="1" smtClean="0">
                <a:solidFill>
                  <a:schemeClr val="accent4">
                    <a:lumMod val="50000"/>
                  </a:schemeClr>
                </a:solidFill>
              </a:rPr>
              <a:t>P</a:t>
            </a:r>
            <a:r>
              <a:rPr lang="en-US" sz="2800" dirty="0" err="1" smtClean="0">
                <a:solidFill>
                  <a:schemeClr val="accent4">
                    <a:lumMod val="50000"/>
                  </a:schemeClr>
                </a:solidFill>
                <a:latin typeface="Calibri"/>
              </a:rPr>
              <a:t>â</a:t>
            </a:r>
            <a:r>
              <a:rPr lang="en-US" sz="2800" dirty="0" err="1" smtClean="0">
                <a:solidFill>
                  <a:schemeClr val="accent4">
                    <a:lumMod val="50000"/>
                  </a:schemeClr>
                </a:solidFill>
              </a:rPr>
              <a:t>ques</a:t>
            </a:r>
            <a:r>
              <a:rPr lang="fr-FR" sz="2800" dirty="0" smtClean="0">
                <a:solidFill>
                  <a:schemeClr val="accent4">
                    <a:lumMod val="50000"/>
                  </a:schemeClr>
                </a:solidFill>
              </a:rPr>
              <a:t>. </a:t>
            </a:r>
            <a:r>
              <a:rPr lang="fr-FR" sz="2800" dirty="0" smtClean="0">
                <a:solidFill>
                  <a:schemeClr val="accent4">
                    <a:lumMod val="50000"/>
                  </a:schemeClr>
                </a:solidFill>
              </a:rPr>
              <a:t>I</a:t>
            </a:r>
            <a:r>
              <a:rPr lang="fr-FR" sz="2800" dirty="0" smtClean="0">
                <a:solidFill>
                  <a:schemeClr val="accent4">
                    <a:lumMod val="50000"/>
                  </a:schemeClr>
                </a:solidFill>
              </a:rPr>
              <a:t>l </a:t>
            </a:r>
            <a:r>
              <a:rPr lang="fr-FR" sz="2800" dirty="0" smtClean="0">
                <a:solidFill>
                  <a:schemeClr val="accent4">
                    <a:lumMod val="50000"/>
                  </a:schemeClr>
                </a:solidFill>
              </a:rPr>
              <a:t>célèbre l'Ascension au </a:t>
            </a:r>
            <a:r>
              <a:rPr lang="fr-FR" sz="2800" dirty="0" smtClean="0">
                <a:solidFill>
                  <a:schemeClr val="accent4">
                    <a:lumMod val="50000"/>
                  </a:schemeClr>
                </a:solidFill>
              </a:rPr>
              <a:t>Ciel.</a:t>
            </a:r>
            <a:endParaRPr lang="en-US" sz="2800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388" y="3247566"/>
            <a:ext cx="2714612" cy="36104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505200"/>
            <a:ext cx="3048000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5400" dirty="0" smtClean="0">
                <a:solidFill>
                  <a:schemeClr val="accent4">
                    <a:lumMod val="50000"/>
                  </a:schemeClr>
                </a:solidFill>
              </a:rPr>
              <a:t>La </a:t>
            </a:r>
            <a:r>
              <a:rPr lang="en-US" sz="5400" dirty="0" smtClean="0">
                <a:solidFill>
                  <a:schemeClr val="accent4">
                    <a:lumMod val="50000"/>
                  </a:schemeClr>
                </a:solidFill>
              </a:rPr>
              <a:t>Fête </a:t>
            </a:r>
            <a:r>
              <a:rPr lang="en-US" sz="5400" dirty="0" err="1" smtClean="0">
                <a:solidFill>
                  <a:schemeClr val="accent4">
                    <a:lumMod val="50000"/>
                  </a:schemeClr>
                </a:solidFill>
              </a:rPr>
              <a:t>Nationale</a:t>
            </a:r>
            <a:r>
              <a:rPr lang="fr-FR" sz="5400" dirty="0" smtClean="0">
                <a:solidFill>
                  <a:schemeClr val="accent4">
                    <a:lumMod val="50000"/>
                  </a:schemeClr>
                </a:solidFill>
              </a:rPr>
              <a:t> </a:t>
            </a:r>
            <a:endParaRPr lang="fr-FR" sz="5400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1350644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2800" dirty="0" smtClean="0">
                <a:solidFill>
                  <a:schemeClr val="accent4">
                    <a:lumMod val="50000"/>
                  </a:schemeClr>
                </a:solidFill>
              </a:rPr>
              <a:t>La </a:t>
            </a:r>
            <a:r>
              <a:rPr lang="en-US" sz="2800" dirty="0" smtClean="0">
                <a:solidFill>
                  <a:schemeClr val="accent4">
                    <a:lumMod val="50000"/>
                  </a:schemeClr>
                </a:solidFill>
              </a:rPr>
              <a:t>Fête </a:t>
            </a:r>
            <a:r>
              <a:rPr lang="en-US" sz="2800" dirty="0" err="1" smtClean="0">
                <a:solidFill>
                  <a:schemeClr val="accent4">
                    <a:lumMod val="50000"/>
                  </a:schemeClr>
                </a:solidFill>
              </a:rPr>
              <a:t>Nationale</a:t>
            </a:r>
            <a:r>
              <a:rPr lang="fr-FR" sz="2800" dirty="0" smtClean="0">
                <a:solidFill>
                  <a:schemeClr val="accent4">
                    <a:lumMod val="50000"/>
                  </a:schemeClr>
                </a:solidFill>
              </a:rPr>
              <a:t> est </a:t>
            </a:r>
            <a:r>
              <a:rPr lang="fr-FR" sz="2800" dirty="0" smtClean="0">
                <a:solidFill>
                  <a:schemeClr val="accent4">
                    <a:lumMod val="50000"/>
                  </a:schemeClr>
                </a:solidFill>
              </a:rPr>
              <a:t>célébré le 14 Juillet</a:t>
            </a:r>
            <a:r>
              <a:rPr lang="fr-FR" sz="2800" dirty="0" smtClean="0">
                <a:solidFill>
                  <a:schemeClr val="accent4">
                    <a:lumMod val="50000"/>
                  </a:schemeClr>
                </a:solidFill>
              </a:rPr>
              <a:t>.</a:t>
            </a:r>
            <a:endParaRPr lang="en-US" sz="2800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672741" y="3571876"/>
            <a:ext cx="3471258" cy="32861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438525"/>
            <a:ext cx="4857750" cy="3419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Custom 9">
      <a:dk1>
        <a:srgbClr val="FFFFFF"/>
      </a:dk1>
      <a:lt1>
        <a:srgbClr val="FFFFFF"/>
      </a:lt1>
      <a:dk2>
        <a:srgbClr val="FFFFFF"/>
      </a:dk2>
      <a:lt2>
        <a:srgbClr val="FFFFFF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337</TotalTime>
  <Words>200</Words>
  <Application>Microsoft Office PowerPoint</Application>
  <PresentationFormat>On-screen Show (4:3)</PresentationFormat>
  <Paragraphs>35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Flow</vt:lpstr>
      <vt:lpstr>Les fêtes en France</vt:lpstr>
      <vt:lpstr>Les principaux fetes en France sont:</vt:lpstr>
      <vt:lpstr>Le jour de l’an 31 dec-1 jan</vt:lpstr>
      <vt:lpstr>Le mardi gras</vt:lpstr>
      <vt:lpstr>Le Vendredi Saint </vt:lpstr>
      <vt:lpstr>Le Lundi de Pâques</vt:lpstr>
      <vt:lpstr>Le Fête du Travail 1 mai</vt:lpstr>
      <vt:lpstr>L’ascension</vt:lpstr>
      <vt:lpstr>La Fête Nationale </vt:lpstr>
      <vt:lpstr>La Nöel</vt:lpstr>
      <vt:lpstr>Merci pour votre attention</vt:lpstr>
    </vt:vector>
  </TitlesOfParts>
  <Company>BAROX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Les fêtes en France</dc:title>
  <dc:creator>NELU</dc:creator>
  <cp:lastModifiedBy>NELU</cp:lastModifiedBy>
  <cp:revision>34</cp:revision>
  <dcterms:created xsi:type="dcterms:W3CDTF">2012-05-06T09:32:05Z</dcterms:created>
  <dcterms:modified xsi:type="dcterms:W3CDTF">2012-05-06T15:09:47Z</dcterms:modified>
</cp:coreProperties>
</file>